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5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A7F65-F356-4717-AC90-4DB2FCDA18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3EB30B-E10E-4435-8C81-22285B459C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5F1A6A-4868-4976-95C0-441C2FF1C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A2D2-2C31-4CF5-A18C-DC438EA16BB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51B74E-038C-4C87-AEB8-29B01D0D0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C42BA60-886E-4D78-901B-D92F3BC7B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10B8-6FD3-481F-8D0F-8EA2A2CE63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5174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8E5D26-5850-468B-AC5E-B957ABE71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1B54B8E-5184-4C13-ADF2-5D5B103C17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BED7588-2EEF-43C1-8C6A-592C60DEB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A2D2-2C31-4CF5-A18C-DC438EA16BB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0D7120-8D86-450F-B0CE-BD59E2B36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48DDB71-0880-40C8-BC36-FCC0A19D3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10B8-6FD3-481F-8D0F-8EA2A2CE63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9866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A260C22-B2FC-4550-9E5E-47D506AA08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CC30DD9-E85F-4363-959B-E29F82A063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FD0C1A-9231-4E20-99AC-4CE2F0DFD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A2D2-2C31-4CF5-A18C-DC438EA16BB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744FCD-8193-42AB-A5D4-DDB0C4867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5FEA2C-D3FA-49E7-BEA4-D8045B958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10B8-6FD3-481F-8D0F-8EA2A2CE63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44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3E753E-49EA-439C-A544-EBA6AA14C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CE6ABD-EAF7-4FA4-A40B-063EE4D03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25418F2-C988-4D8E-A04E-67CA675D6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A2D2-2C31-4CF5-A18C-DC438EA16BB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9C024C-F702-465E-9678-CEA5BBFD5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1109D3-F259-4C7B-86C1-AC1D0F697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10B8-6FD3-481F-8D0F-8EA2A2CE63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7381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4A07EF-D5CE-44AA-8210-5D7C87B39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A44ED4D-931A-4766-A98C-85CBE17B8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902B28B-76B3-466A-BC76-819F8C5AD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A2D2-2C31-4CF5-A18C-DC438EA16BB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16571E5-6375-4D1D-9FCF-902129C73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314AA7-DD77-4C92-B1B9-7CEA335E6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10B8-6FD3-481F-8D0F-8EA2A2CE63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6458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044FB-EC7B-4389-8234-FC22808A0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C9C6FC-E593-4FC4-9F16-7C01FCB5B7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B916898-D2D3-431A-8AEE-B39C2EFF7D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F4976FC-421F-4770-BA64-29CF1DCBC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A2D2-2C31-4CF5-A18C-DC438EA16BB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09F4981-7A82-40A7-AB68-654E80155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E150B9B-7973-411A-AE27-60853A59A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10B8-6FD3-481F-8D0F-8EA2A2CE63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319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E28CE0-F1B8-42A1-ADD5-A9D2A4F7D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F1E3DD0-1A89-4386-A90A-A5A11C8B3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334E461-2AA3-443A-BE02-E8F04F5A37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2FBBE0A-F2F9-470E-8947-C66ECA4A56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2D84144-998D-4D44-8BE5-C31879F47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E75583B-327F-40F2-9331-8FCE08CDA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A2D2-2C31-4CF5-A18C-DC438EA16BB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DE2EB13-23EB-4632-ADC8-4FF162DD9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28B0FE4-6EA2-4A49-A9A3-96344D47C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10B8-6FD3-481F-8D0F-8EA2A2CE63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5603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84E312-EE59-4AF1-AA69-EBC1DFE32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CBE3671-8714-4990-A0D5-48B3BA03B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A2D2-2C31-4CF5-A18C-DC438EA16BB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6A03FC4-2E0E-4E25-9150-97E1F87E5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A11FB5B-33AD-426E-AA69-800E6B4C2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10B8-6FD3-481F-8D0F-8EA2A2CE63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3831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74969CB-707A-4B4F-9FF1-9EAD5A705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A2D2-2C31-4CF5-A18C-DC438EA16BB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6DFF5DE-EE88-4DBA-96D5-129602739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B1EB1DC-C895-4141-A392-A80F2E53B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10B8-6FD3-481F-8D0F-8EA2A2CE63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9591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D667C9-8889-47E9-900C-9B7467CBA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E7CCF4-6CA0-4761-B007-F69E9BC59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4ABCA27-802D-4CBA-AF27-0D78F51A91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7EC3DC8-0396-4EA3-903E-320142B0E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A2D2-2C31-4CF5-A18C-DC438EA16BB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E52279D-53B4-4083-BD01-7F6024B2C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9EBCC85-94BE-4FE4-A53D-77ADA9486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10B8-6FD3-481F-8D0F-8EA2A2CE63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94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E54AF-62E3-485D-A1A0-72923769D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5683908-B90E-46C6-910A-9D64879757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775E007-172F-4721-ABBB-436D53C695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DA85E23-4EF8-4B40-8075-A23F421DA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A2D2-2C31-4CF5-A18C-DC438EA16BB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D6541C6-32E6-4B12-9D1A-199E913B1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0CEB74D-F1AE-46F4-BA0F-0991551F6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10B8-6FD3-481F-8D0F-8EA2A2CE63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8351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A7F89C4-302B-4C77-9D32-FC110B28B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18B63F9-4DD1-4621-AD60-C35E47EAF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3F9015-A338-4BDD-BF11-ACF4EA9B0B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6A2D2-2C31-4CF5-A18C-DC438EA16BB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A11A5F-4339-4A7B-B1AE-44C953D97E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63C375-FCC4-4335-B026-50642279F6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E10B8-6FD3-481F-8D0F-8EA2A2CE63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9095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A271D5-9C6A-41DA-AA2A-8D4D332A1A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43424" y="2228850"/>
            <a:ext cx="6124575" cy="657224"/>
          </a:xfrm>
        </p:spPr>
        <p:txBody>
          <a:bodyPr>
            <a:noAutofit/>
          </a:bodyPr>
          <a:lstStyle/>
          <a:p>
            <a:pPr algn="l"/>
            <a:r>
              <a:rPr lang="pt-BR" sz="4000" b="1" dirty="0">
                <a:solidFill>
                  <a:schemeClr val="bg1"/>
                </a:solidFill>
                <a:latin typeface="Square721 BT" panose="020B0504020202060204" pitchFamily="34" charset="0"/>
              </a:rPr>
              <a:t>Insira um Título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1B5B7A6-15E5-4DD4-8AEC-DCE9A18DEBC9}"/>
              </a:ext>
            </a:extLst>
          </p:cNvPr>
          <p:cNvSpPr txBox="1">
            <a:spLocks/>
          </p:cNvSpPr>
          <p:nvPr/>
        </p:nvSpPr>
        <p:spPr>
          <a:xfrm>
            <a:off x="4571999" y="3286124"/>
            <a:ext cx="6124575" cy="4714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800" b="1" dirty="0">
                <a:solidFill>
                  <a:schemeClr val="bg1"/>
                </a:solidFill>
                <a:latin typeface="Square721 BT" panose="020B0504020202060204" pitchFamily="34" charset="0"/>
              </a:rPr>
              <a:t>SETOR</a:t>
            </a:r>
          </a:p>
        </p:txBody>
      </p:sp>
    </p:spTree>
    <p:extLst>
      <p:ext uri="{BB962C8B-B14F-4D97-AF65-F5344CB8AC3E}">
        <p14:creationId xmlns:p14="http://schemas.microsoft.com/office/powerpoint/2010/main" val="421101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BB7481-3BAC-48C9-A7D9-D9343FF32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>
                <a:latin typeface="Square721 BT" panose="020B0504020202060204" pitchFamily="34" charset="0"/>
              </a:rPr>
              <a:t>Inserir Texto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BDF9EF32-3843-451F-82BA-626BBD5B4DBA}"/>
              </a:ext>
            </a:extLst>
          </p:cNvPr>
          <p:cNvSpPr txBox="1">
            <a:spLocks/>
          </p:cNvSpPr>
          <p:nvPr/>
        </p:nvSpPr>
        <p:spPr>
          <a:xfrm>
            <a:off x="7696200" y="133350"/>
            <a:ext cx="4305299" cy="528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400" b="1" dirty="0">
                <a:solidFill>
                  <a:srgbClr val="175178"/>
                </a:solidFill>
                <a:latin typeface="Square721 BT" panose="020B0504020202060204" pitchFamily="34" charset="0"/>
              </a:rPr>
              <a:t>Insira um Título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F7A9412-69F6-4E0F-A2A6-C659B0723172}"/>
              </a:ext>
            </a:extLst>
          </p:cNvPr>
          <p:cNvSpPr txBox="1">
            <a:spLocks/>
          </p:cNvSpPr>
          <p:nvPr/>
        </p:nvSpPr>
        <p:spPr>
          <a:xfrm>
            <a:off x="7705725" y="700087"/>
            <a:ext cx="4305299" cy="3571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1600" b="1" dirty="0">
                <a:solidFill>
                  <a:srgbClr val="175178"/>
                </a:solidFill>
                <a:latin typeface="Square721 BT" panose="020B0504020202060204" pitchFamily="34" charset="0"/>
              </a:rPr>
              <a:t>SETOR</a:t>
            </a:r>
          </a:p>
        </p:txBody>
      </p:sp>
    </p:spTree>
    <p:extLst>
      <p:ext uri="{BB962C8B-B14F-4D97-AF65-F5344CB8AC3E}">
        <p14:creationId xmlns:p14="http://schemas.microsoft.com/office/powerpoint/2010/main" val="3138337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BB7481-3BAC-48C9-A7D9-D9343FF32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1462" y="1911350"/>
            <a:ext cx="4029075" cy="8223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sz="5400" dirty="0">
                <a:solidFill>
                  <a:schemeClr val="bg1"/>
                </a:solidFill>
                <a:latin typeface="Square721 BT" panose="020B0504020202060204" pitchFamily="34" charset="0"/>
              </a:rPr>
              <a:t>OBRIGADO</a:t>
            </a:r>
          </a:p>
        </p:txBody>
      </p:sp>
    </p:spTree>
    <p:extLst>
      <p:ext uri="{BB962C8B-B14F-4D97-AF65-F5344CB8AC3E}">
        <p14:creationId xmlns:p14="http://schemas.microsoft.com/office/powerpoint/2010/main" val="38924832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11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Square721 BT</vt:lpstr>
      <vt:lpstr>Tema do Office</vt:lpstr>
      <vt:lpstr>Insira um Título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Insira um Título</dc:title>
  <dc:creator>Leandro Junior de Oliveira</dc:creator>
  <cp:lastModifiedBy>Giulio Da Cruz Bruno</cp:lastModifiedBy>
  <cp:revision>6</cp:revision>
  <dcterms:created xsi:type="dcterms:W3CDTF">2021-04-23T14:38:07Z</dcterms:created>
  <dcterms:modified xsi:type="dcterms:W3CDTF">2026-06-11T17:54:51Z</dcterms:modified>
</cp:coreProperties>
</file>